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2" r:id="rId2"/>
    <p:sldId id="260" r:id="rId3"/>
    <p:sldId id="267" r:id="rId4"/>
    <p:sldId id="265" r:id="rId5"/>
    <p:sldId id="271" r:id="rId6"/>
    <p:sldId id="264" r:id="rId7"/>
    <p:sldId id="277" r:id="rId8"/>
    <p:sldId id="278" r:id="rId9"/>
    <p:sldId id="279" r:id="rId10"/>
    <p:sldId id="280" r:id="rId11"/>
    <p:sldId id="284" r:id="rId12"/>
    <p:sldId id="282" r:id="rId13"/>
    <p:sldId id="283" r:id="rId14"/>
    <p:sldId id="27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6B"/>
    <a:srgbClr val="B7E3E4"/>
    <a:srgbClr val="B9D631"/>
    <a:srgbClr val="C53E4D"/>
    <a:srgbClr val="79BDDA"/>
    <a:srgbClr val="1A2D4E"/>
    <a:srgbClr val="B0D03F"/>
    <a:srgbClr val="5EB3F4"/>
    <a:srgbClr val="928FBE"/>
    <a:srgbClr val="68C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78D9A-0C9A-42C2-A24F-D8612EB1F994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E49AF-FD45-4F60-A4AC-EC53B90D7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0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8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1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4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5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8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10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6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4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3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9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7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8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0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1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0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65" y="401186"/>
            <a:ext cx="7615464" cy="788986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6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3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9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8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ganiTowel/html/main.ph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ganiTowel/html/main.php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ganiTowel/html/main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ager.kr/~st07/portfolio/ganiTowel/html/main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307" y="4455666"/>
            <a:ext cx="58855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가니타월</a:t>
            </a:r>
            <a:r>
              <a:rPr lang="en-US" altLang="ko-KR" sz="45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(GANI TOWEL)</a:t>
            </a:r>
            <a:endParaRPr lang="ko-KR" altLang="en-US" sz="45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307" y="5194655"/>
            <a:ext cx="15279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구현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7E3E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박가현</a:t>
            </a:r>
            <a:endParaRPr lang="ko-KR" altLang="en-US" sz="15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B7E3E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sz="2000" dirty="0"/>
              <a:t>(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: </a:t>
            </a:r>
            <a:r>
              <a:rPr lang="ko-KR" altLang="en-US" sz="2000" dirty="0"/>
              <a:t>상품 마우스 </a:t>
            </a:r>
            <a:r>
              <a:rPr lang="ko-KR" altLang="en-US" sz="2000" dirty="0" err="1"/>
              <a:t>호버</a:t>
            </a:r>
            <a:r>
              <a:rPr lang="en-US" altLang="ko-KR" sz="2000" dirty="0"/>
              <a:t>)</a:t>
            </a:r>
            <a:r>
              <a:rPr lang="en-US" altLang="ko-KR" sz="2000" dirty="0">
                <a:hlinkClick r:id="rId3"/>
              </a:rPr>
              <a:t>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http://pager.kr/~st07/portfolio/ganiTowel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9DDBC-87E6-40A9-BD67-BEF57E59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7" y="1257863"/>
            <a:ext cx="5968400" cy="291581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1483C8-0FF1-40C6-B10A-DF493229450C}"/>
              </a:ext>
            </a:extLst>
          </p:cNvPr>
          <p:cNvGrpSpPr/>
          <p:nvPr/>
        </p:nvGrpSpPr>
        <p:grpSpPr>
          <a:xfrm>
            <a:off x="3511251" y="4487020"/>
            <a:ext cx="5274939" cy="1969794"/>
            <a:chOff x="3816052" y="4122879"/>
            <a:chExt cx="2644966" cy="2584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A7FFAF-04DB-45F4-A711-0E0517B82F82}"/>
                </a:ext>
              </a:extLst>
            </p:cNvPr>
            <p:cNvSpPr/>
            <p:nvPr/>
          </p:nvSpPr>
          <p:spPr>
            <a:xfrm>
              <a:off x="3847840" y="4122879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사항</a:t>
              </a:r>
              <a:endParaRPr lang="en-US" altLang="ko-KR" sz="15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63A25C-CA31-4F97-B4DD-CF882E45F970}"/>
                </a:ext>
              </a:extLst>
            </p:cNvPr>
            <p:cNvSpPr/>
            <p:nvPr/>
          </p:nvSpPr>
          <p:spPr>
            <a:xfrm>
              <a:off x="3816052" y="4578631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자세히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상세 페이지 이동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빠른 담기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장바구니가 자동으로 열리고 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2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해당 상품의 옵션이 자동으로 장바구니에 </a:t>
              </a:r>
              <a:r>
                <a:rPr lang="ko-KR" altLang="en-US" sz="1600" spc="-6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셋팅됨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670608-0C9D-4425-A830-D373C3B4A693}"/>
                </a:ext>
              </a:extLst>
            </p:cNvPr>
            <p:cNvSpPr/>
            <p:nvPr/>
          </p:nvSpPr>
          <p:spPr>
            <a:xfrm>
              <a:off x="3904482" y="6661199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7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sz="2000" dirty="0"/>
              <a:t>(</a:t>
            </a:r>
            <a:r>
              <a:rPr lang="ko-KR" altLang="en-US" sz="2000" dirty="0"/>
              <a:t>나의 장바구니</a:t>
            </a:r>
            <a:r>
              <a:rPr lang="en-US" altLang="ko-KR" sz="2000" dirty="0"/>
              <a:t>)</a:t>
            </a:r>
            <a:r>
              <a:rPr lang="en-US" altLang="ko-KR" sz="2000" dirty="0">
                <a:hlinkClick r:id="rId3"/>
              </a:rPr>
              <a:t> </a:t>
            </a:r>
            <a:br>
              <a:rPr lang="en-US" altLang="ko-KR" sz="2000" dirty="0"/>
            </a:b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http://pager.kr/~st07/portfolio/ganiTowel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39F62B-687F-402B-A1FD-A5A67AF87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7" y="1257863"/>
            <a:ext cx="5968400" cy="29127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1483C8-0FF1-40C6-B10A-DF493229450C}"/>
              </a:ext>
            </a:extLst>
          </p:cNvPr>
          <p:cNvGrpSpPr/>
          <p:nvPr/>
        </p:nvGrpSpPr>
        <p:grpSpPr>
          <a:xfrm>
            <a:off x="3511251" y="4487020"/>
            <a:ext cx="5274939" cy="2298093"/>
            <a:chOff x="3816052" y="4122879"/>
            <a:chExt cx="2644966" cy="2584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A7FFAF-04DB-45F4-A711-0E0517B82F82}"/>
                </a:ext>
              </a:extLst>
            </p:cNvPr>
            <p:cNvSpPr/>
            <p:nvPr/>
          </p:nvSpPr>
          <p:spPr>
            <a:xfrm>
              <a:off x="3847840" y="4122879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사항</a:t>
              </a:r>
              <a:endParaRPr lang="en-US" altLang="ko-KR" sz="15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63A25C-CA31-4F97-B4DD-CF882E45F970}"/>
                </a:ext>
              </a:extLst>
            </p:cNvPr>
            <p:cNvSpPr/>
            <p:nvPr/>
          </p:nvSpPr>
          <p:spPr>
            <a:xfrm>
              <a:off x="3816052" y="4578631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중량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단품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세트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선택 가능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	-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상품명에 따라 중량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옵션이 바뀜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	-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선택이 안되었을 경우 팝업창으로 알림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추가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(+) -&gt;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목록에 추가 됨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삭제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(X) -&gt;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팝업으로 한번 더 물어보고 삭제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목록에 있는 총 금액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전체 삭제 기능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670608-0C9D-4425-A830-D373C3B4A693}"/>
                </a:ext>
              </a:extLst>
            </p:cNvPr>
            <p:cNvSpPr/>
            <p:nvPr/>
          </p:nvSpPr>
          <p:spPr>
            <a:xfrm>
              <a:off x="3904482" y="6661199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0993A59-0ED5-4CDF-9B1D-0144B78F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103" y="3511458"/>
            <a:ext cx="2175061" cy="659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ACFA56-8EA9-4F92-87B4-F3D586EA4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87" y="1257863"/>
            <a:ext cx="5968400" cy="29127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4BA73-4E51-4F07-B2D2-BFC0A2915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87" y="1257863"/>
            <a:ext cx="5972629" cy="29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6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sz="2000" dirty="0"/>
              <a:t>(</a:t>
            </a:r>
            <a:r>
              <a:rPr lang="ko-KR" altLang="en-US" sz="2000" dirty="0"/>
              <a:t>세부 페이지</a:t>
            </a:r>
            <a:r>
              <a:rPr lang="en-US" altLang="ko-KR" sz="2000" dirty="0"/>
              <a:t>)</a:t>
            </a:r>
            <a:r>
              <a:rPr lang="en-US" altLang="ko-KR" sz="2000" dirty="0">
                <a:hlinkClick r:id="rId3"/>
              </a:rPr>
              <a:t> </a:t>
            </a:r>
            <a:br>
              <a:rPr lang="en-US" altLang="ko-KR" sz="2000" dirty="0"/>
            </a:b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http://pager.kr/~st07/portfolio/ganiTowel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3678FE-C2AD-4579-B6C7-5AABCCA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7" y="1257863"/>
            <a:ext cx="5984453" cy="29127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1483C8-0FF1-40C6-B10A-DF493229450C}"/>
              </a:ext>
            </a:extLst>
          </p:cNvPr>
          <p:cNvGrpSpPr/>
          <p:nvPr/>
        </p:nvGrpSpPr>
        <p:grpSpPr>
          <a:xfrm>
            <a:off x="3511251" y="4487020"/>
            <a:ext cx="5274939" cy="1969794"/>
            <a:chOff x="3816052" y="4122879"/>
            <a:chExt cx="2644966" cy="2584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A7FFAF-04DB-45F4-A711-0E0517B82F82}"/>
                </a:ext>
              </a:extLst>
            </p:cNvPr>
            <p:cNvSpPr/>
            <p:nvPr/>
          </p:nvSpPr>
          <p:spPr>
            <a:xfrm>
              <a:off x="3847840" y="4122879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사항</a:t>
              </a:r>
              <a:endParaRPr lang="en-US" altLang="ko-KR" sz="15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63A25C-CA31-4F97-B4DD-CF882E45F970}"/>
                </a:ext>
              </a:extLst>
            </p:cNvPr>
            <p:cNvSpPr/>
            <p:nvPr/>
          </p:nvSpPr>
          <p:spPr>
            <a:xfrm>
              <a:off x="3816052" y="4578631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상품에 따라 기본 금액 셋팅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확대 사진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사진을 팝업창으로 크게 보여줌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사진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색상을 선택하면 사진도 바뀌는데 다시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            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전체사진을 볼 수 있는 버튼 구현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수량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1~10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까지 제한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670608-0C9D-4425-A830-D373C3B4A693}"/>
                </a:ext>
              </a:extLst>
            </p:cNvPr>
            <p:cNvSpPr/>
            <p:nvPr/>
          </p:nvSpPr>
          <p:spPr>
            <a:xfrm>
              <a:off x="3904482" y="6661199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CB6CD35-4480-4151-8B5F-2D56CC2D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40" y="1921010"/>
            <a:ext cx="2027561" cy="22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3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sz="2000" dirty="0"/>
              <a:t>(</a:t>
            </a:r>
            <a:r>
              <a:rPr lang="ko-KR" altLang="en-US" sz="2000" dirty="0"/>
              <a:t>세부 페이지</a:t>
            </a:r>
            <a:r>
              <a:rPr lang="en-US" altLang="ko-KR" sz="2000" dirty="0"/>
              <a:t>: </a:t>
            </a:r>
            <a:r>
              <a:rPr lang="ko-KR" altLang="en-US" sz="2000" dirty="0"/>
              <a:t>옵션 선택</a:t>
            </a:r>
            <a:r>
              <a:rPr lang="en-US" altLang="ko-KR" sz="2000" dirty="0"/>
              <a:t>)</a:t>
            </a:r>
            <a:r>
              <a:rPr lang="en-US" altLang="ko-KR" sz="2000" dirty="0">
                <a:hlinkClick r:id="rId3"/>
              </a:rPr>
              <a:t>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http://pager.kr/~st07/portfolio/ganiTowel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08CE0C-D6C2-4EB2-A6DF-CF6E6AD4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7" y="1259632"/>
            <a:ext cx="5968041" cy="291093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1483C8-0FF1-40C6-B10A-DF493229450C}"/>
              </a:ext>
            </a:extLst>
          </p:cNvPr>
          <p:cNvGrpSpPr/>
          <p:nvPr/>
        </p:nvGrpSpPr>
        <p:grpSpPr>
          <a:xfrm>
            <a:off x="3511251" y="4487020"/>
            <a:ext cx="5274939" cy="1969794"/>
            <a:chOff x="3816052" y="4122879"/>
            <a:chExt cx="2644966" cy="2584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A7FFAF-04DB-45F4-A711-0E0517B82F82}"/>
                </a:ext>
              </a:extLst>
            </p:cNvPr>
            <p:cNvSpPr/>
            <p:nvPr/>
          </p:nvSpPr>
          <p:spPr>
            <a:xfrm>
              <a:off x="3847840" y="4122879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사항</a:t>
              </a:r>
              <a:endParaRPr lang="en-US" altLang="ko-KR" sz="15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63A25C-CA31-4F97-B4DD-CF882E45F970}"/>
                </a:ext>
              </a:extLst>
            </p:cNvPr>
            <p:cNvSpPr/>
            <p:nvPr/>
          </p:nvSpPr>
          <p:spPr>
            <a:xfrm>
              <a:off x="3816052" y="4578631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 색상에 따른 사진 변화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수량에 따른 금액 실시간 변화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장바구니 담기 버튼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팝업창으로 알림이 뜨고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장바구니가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                    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자동으로 열리면서 확인 가능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670608-0C9D-4425-A830-D373C3B4A693}"/>
                </a:ext>
              </a:extLst>
            </p:cNvPr>
            <p:cNvSpPr/>
            <p:nvPr/>
          </p:nvSpPr>
          <p:spPr>
            <a:xfrm>
              <a:off x="3904482" y="6661199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E5A448A-A293-46B6-84AF-5FB147E0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56" y="1853325"/>
            <a:ext cx="2095826" cy="23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0079" y="4412124"/>
            <a:ext cx="27626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5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39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3800" y="1271749"/>
            <a:ext cx="25674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3800" y="2484573"/>
            <a:ext cx="107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3799" y="3200898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3799" y="3917223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페르소나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8858B-87AE-4B0E-A488-CEDF293A803B}"/>
              </a:ext>
            </a:extLst>
          </p:cNvPr>
          <p:cNvSpPr txBox="1"/>
          <p:nvPr/>
        </p:nvSpPr>
        <p:spPr>
          <a:xfrm>
            <a:off x="5363799" y="4633548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88E4F-DC66-4B56-BCE3-776E071436FB}"/>
              </a:ext>
            </a:extLst>
          </p:cNvPr>
          <p:cNvSpPr txBox="1"/>
          <p:nvPr/>
        </p:nvSpPr>
        <p:spPr>
          <a:xfrm>
            <a:off x="5363799" y="5349873"/>
            <a:ext cx="1072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7E3E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92060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99376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99376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4305894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655871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4305894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655871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4305894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655871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3117467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3117467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3117467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948340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948340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948340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138103" y="4072854"/>
            <a:ext cx="1854995" cy="72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담기를 이용해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어디서든 원하는 상품을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장바구니에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담기 가능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85161" y="4069689"/>
            <a:ext cx="2204450" cy="72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 없이 색상을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선택하면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색상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상품을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사진으로 보기 가능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75329" y="4090482"/>
            <a:ext cx="1467068" cy="72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장바구니에서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어디서든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구매하기 가능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10813" y="3435867"/>
            <a:ext cx="151515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16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담기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29810" y="3435867"/>
            <a:ext cx="151515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보기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41048" y="3435867"/>
            <a:ext cx="151515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사기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CAF632-33B9-4CC8-B6B5-D64990580E53}"/>
              </a:ext>
            </a:extLst>
          </p:cNvPr>
          <p:cNvSpPr/>
          <p:nvPr/>
        </p:nvSpPr>
        <p:spPr>
          <a:xfrm>
            <a:off x="913117" y="1190172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수건</a:t>
            </a:r>
            <a:r>
              <a:rPr lang="en-US" altLang="ko-KR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타월</a:t>
            </a:r>
            <a:r>
              <a:rPr lang="en-US" altLang="ko-KR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 판매 쇼핑몰 </a:t>
            </a:r>
            <a:r>
              <a:rPr lang="en-US" altLang="ko-KR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쇼핑몰</a:t>
            </a:r>
            <a:endParaRPr lang="en-US" altLang="ko-KR" sz="1662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585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가니타월</a:t>
            </a:r>
            <a:endParaRPr lang="ko-KR" altLang="en-US" sz="258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94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890052" y="3732751"/>
            <a:ext cx="73638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눈물 방울 38"/>
          <p:cNvSpPr/>
          <p:nvPr/>
        </p:nvSpPr>
        <p:spPr>
          <a:xfrm rot="19059099">
            <a:off x="2437793" y="4093947"/>
            <a:ext cx="1091159" cy="109115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눈물 방울 39"/>
          <p:cNvSpPr/>
          <p:nvPr/>
        </p:nvSpPr>
        <p:spPr>
          <a:xfrm rot="19059099">
            <a:off x="5615053" y="4093947"/>
            <a:ext cx="1091159" cy="109115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8100000">
            <a:off x="4026422" y="2279576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눈물 방울 41"/>
          <p:cNvSpPr/>
          <p:nvPr/>
        </p:nvSpPr>
        <p:spPr>
          <a:xfrm rot="8100000">
            <a:off x="898823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눈물 방울 42"/>
          <p:cNvSpPr/>
          <p:nvPr/>
        </p:nvSpPr>
        <p:spPr>
          <a:xfrm rot="8100000">
            <a:off x="7149406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03984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937875" y="3664736"/>
            <a:ext cx="136035" cy="13603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76385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135011" y="3664736"/>
            <a:ext cx="136035" cy="13603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26968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7674" y="4151048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시작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 구상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42648" y="2706797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스케치 작업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0225" y="2706797"/>
            <a:ext cx="1948959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JS/PHP/MYSQL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3749" y="39426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HTML/CSS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09121" y="4005469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종료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97031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09-28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69432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09-25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220015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10-07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90417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09-27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674120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09-30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807079" y="3971585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구현을</a:t>
            </a:r>
            <a:endParaRPr lang="en-US" altLang="ko-KR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위한 프로젝트 시작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332405" y="24772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구체적인 작업 전</a:t>
            </a:r>
            <a:endParaRPr lang="en-US" altLang="ko-KR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스케치 작업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292045" y="24772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구현을 위한 </a:t>
            </a:r>
            <a:endParaRPr lang="en-US" altLang="ko-KR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자바스크립트</a:t>
            </a:r>
            <a:r>
              <a: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작업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84171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스케치를 토대로</a:t>
            </a:r>
            <a:endParaRPr lang="en-US" altLang="ko-KR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</a:t>
            </a:r>
            <a:r>
              <a: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HTML./CSS </a:t>
            </a: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009205" y="3953655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작업 수정 및</a:t>
            </a:r>
            <a:endParaRPr lang="en-US" altLang="ko-KR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종료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282812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"/>
          <p:cNvSpPr>
            <a:spLocks/>
          </p:cNvSpPr>
          <p:nvPr/>
        </p:nvSpPr>
        <p:spPr bwMode="auto">
          <a:xfrm>
            <a:off x="3001278" y="1406801"/>
            <a:ext cx="5904597" cy="50224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박민관</a:t>
            </a: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(47</a:t>
            </a: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r>
              <a:rPr lang="en-US" altLang="ko-KR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면접관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001278" y="1909048"/>
            <a:ext cx="5904598" cy="4153822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	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박민관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	47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직업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	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면접관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	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깔끔한 코딩 능력과 기능 중심의 구현을 보고 싶습니다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”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프론트보다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쪽 능력을 가진 사람을 면접보고 있어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		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디자인보다는 기능 구현 쪽으로 면접을 보고 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언어 능력을 보고 싶어 다양한 언어가 가능한 사람을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 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페르소나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8E6B21-FD4C-45A3-B6EF-72DB3073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7" y="1406801"/>
            <a:ext cx="22955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스케치</a:t>
            </a:r>
            <a:r>
              <a:rPr lang="en-US" altLang="ko-KR" sz="2000" dirty="0"/>
              <a:t>(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0E8278-87C7-42D6-995B-5E977461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16" y="1262577"/>
            <a:ext cx="7135568" cy="53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4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스케치</a:t>
            </a:r>
            <a:r>
              <a:rPr lang="en-US" altLang="ko-KR" sz="2000" dirty="0"/>
              <a:t>(</a:t>
            </a:r>
            <a:r>
              <a:rPr lang="ko-KR" altLang="en-US" sz="2000" dirty="0"/>
              <a:t>나의 장바구니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AEF38-48B6-4CF7-89D1-1FF5EF6A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16" y="1262577"/>
            <a:ext cx="7135568" cy="53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스케치</a:t>
            </a:r>
            <a:r>
              <a:rPr lang="en-US" altLang="ko-KR" sz="2000" dirty="0"/>
              <a:t>(</a:t>
            </a:r>
            <a:r>
              <a:rPr lang="ko-KR" altLang="en-US" sz="2000" dirty="0"/>
              <a:t>세부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C70B17-AD50-458B-ACB5-EF9D1F52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16" y="1262577"/>
            <a:ext cx="7135568" cy="53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sz="2000" dirty="0"/>
              <a:t>(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) </a:t>
            </a:r>
            <a:br>
              <a:rPr lang="en-US" altLang="ko-KR" sz="2000" dirty="0"/>
            </a:b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http://pager.kr/~st07/portfolio/ganiTowel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CB8A94-4E79-4240-8169-F1B4AAC7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7" y="1262577"/>
            <a:ext cx="5978038" cy="291581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81483C8-0FF1-40C6-B10A-DF493229450C}"/>
              </a:ext>
            </a:extLst>
          </p:cNvPr>
          <p:cNvGrpSpPr/>
          <p:nvPr/>
        </p:nvGrpSpPr>
        <p:grpSpPr>
          <a:xfrm>
            <a:off x="3511251" y="4487020"/>
            <a:ext cx="5274939" cy="1969794"/>
            <a:chOff x="3816052" y="4122879"/>
            <a:chExt cx="2644966" cy="25845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A7FFAF-04DB-45F4-A711-0E0517B82F82}"/>
                </a:ext>
              </a:extLst>
            </p:cNvPr>
            <p:cNvSpPr/>
            <p:nvPr/>
          </p:nvSpPr>
          <p:spPr>
            <a:xfrm>
              <a:off x="3847840" y="4122879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모든 페이지 공통 구현 사항</a:t>
              </a:r>
              <a:endParaRPr lang="en-US" altLang="ko-KR" sz="15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63A25C-CA31-4F97-B4DD-CF882E45F970}"/>
                </a:ext>
              </a:extLst>
            </p:cNvPr>
            <p:cNvSpPr/>
            <p:nvPr/>
          </p:nvSpPr>
          <p:spPr>
            <a:xfrm>
              <a:off x="3816052" y="4578631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장바구니 구현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가니 타월 로고 텍스트 클릭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페이지로 이동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670608-0C9D-4425-A830-D373C3B4A693}"/>
                </a:ext>
              </a:extLst>
            </p:cNvPr>
            <p:cNvSpPr/>
            <p:nvPr/>
          </p:nvSpPr>
          <p:spPr>
            <a:xfrm>
              <a:off x="3904482" y="6661199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02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344</Words>
  <Application>Microsoft Office PowerPoint</Application>
  <PresentationFormat>화면 슬라이드 쇼(4:3)</PresentationFormat>
  <Paragraphs>106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1. 소개</vt:lpstr>
      <vt:lpstr>2. 일정표</vt:lpstr>
      <vt:lpstr>3. 페르소나</vt:lpstr>
      <vt:lpstr>4. 스케치(메인 페이지)</vt:lpstr>
      <vt:lpstr>4. 스케치(나의 장바구니)</vt:lpstr>
      <vt:lpstr>4. 스케치(세부 페이지)</vt:lpstr>
      <vt:lpstr>5. 구현(메인 페이지)  http://pager.kr/~st07/portfolio/ganiTowel</vt:lpstr>
      <vt:lpstr>5. 구현(메인 페이지: 상품 마우스 호버) http://pager.kr/~st07/portfolio/ganiTowel</vt:lpstr>
      <vt:lpstr>5. 구현(나의 장바구니)  http://pager.kr/~st07/portfolio/ganiTowel</vt:lpstr>
      <vt:lpstr>5. 구현(세부 페이지)  http://pager.kr/~st07/portfolio/ganiTowel</vt:lpstr>
      <vt:lpstr>5. 구현(세부 페이지: 옵션 선택) http://pager.kr/~st07/portfolio/ganiTowel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가현 박</cp:lastModifiedBy>
  <cp:revision>32</cp:revision>
  <dcterms:created xsi:type="dcterms:W3CDTF">2016-06-20T00:21:39Z</dcterms:created>
  <dcterms:modified xsi:type="dcterms:W3CDTF">2019-10-06T16:03:08Z</dcterms:modified>
</cp:coreProperties>
</file>